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04"/>
    <p:restoredTop sz="94603"/>
  </p:normalViewPr>
  <p:slideViewPr>
    <p:cSldViewPr snapToGrid="0" snapToObjects="1">
      <p:cViewPr varScale="1">
        <p:scale>
          <a:sx n="127" d="100"/>
          <a:sy n="127" d="100"/>
        </p:scale>
        <p:origin x="157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2/4/25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Different Hand Drawn Graphs">
            <a:extLst>
              <a:ext uri="{FF2B5EF4-FFF2-40B4-BE49-F238E27FC236}">
                <a16:creationId xmlns:a16="http://schemas.microsoft.com/office/drawing/2014/main" id="{8D4B4BDF-76ED-FFDD-F912-572E78589A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3721" r="11064" b="-1"/>
          <a:stretch/>
        </p:blipFill>
        <p:spPr>
          <a:xfrm>
            <a:off x="-2285" y="10"/>
            <a:ext cx="9143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9143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325550"/>
            <a:ext cx="75438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500">
                <a:solidFill>
                  <a:srgbClr val="FFFFFF"/>
                </a:solidFill>
              </a:rPr>
              <a:t>I Am Analysis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072043"/>
            <a:ext cx="75438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Self-Perception vs. Others’ Perceptions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US" sz="3500"/>
              <a:t>Lessons Learned &amp; Final Reflection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r>
              <a:rPr lang="en-US" sz="1700" dirty="0"/>
              <a:t>I learned that self-perception and others' perception don’t always align.</a:t>
            </a:r>
          </a:p>
          <a:p>
            <a:r>
              <a:rPr lang="en-US" sz="1700" dirty="0"/>
              <a:t>Grandma Linda and Mom’s rankings reminded me that people who see me daily focus on different traits than those who don’t.</a:t>
            </a:r>
          </a:p>
          <a:p>
            <a:r>
              <a:rPr lang="en-US" sz="1700" dirty="0"/>
              <a:t>Cody’s perspective made me think about how I handle emotions and relationships differently depending on the situation.</a:t>
            </a:r>
          </a:p>
        </p:txBody>
      </p:sp>
      <p:pic>
        <p:nvPicPr>
          <p:cNvPr id="5" name="Picture 4" descr="Two swings on a playground in sunlight">
            <a:extLst>
              <a:ext uri="{FF2B5EF4-FFF2-40B4-BE49-F238E27FC236}">
                <a16:creationId xmlns:a16="http://schemas.microsoft.com/office/drawing/2014/main" id="{2D3C54F3-A6A1-316C-8995-C28712D61A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222" r="38900" b="-1"/>
          <a:stretch/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677BAFB-3BD3-41BB-9107-FAE224AE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57088" y="253140"/>
            <a:ext cx="4638416" cy="6184555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3636" y="253140"/>
            <a:ext cx="4638416" cy="6184555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52792" y="136525"/>
            <a:ext cx="4638416" cy="6184555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6050" y="965580"/>
            <a:ext cx="3903366" cy="31605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7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Conclusion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65612" y="4409960"/>
            <a:ext cx="3381481" cy="1116414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7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This project helped me better understand myself and how others see me. Thank you!</a:t>
            </a:r>
          </a:p>
        </p:txBody>
      </p:sp>
      <p:sp>
        <p:nvSpPr>
          <p:cNvPr id="16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92206" y="975977"/>
            <a:ext cx="310173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92206" y="975977"/>
            <a:ext cx="310173" cy="41356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60710" y="1755501"/>
            <a:ext cx="1199121" cy="531293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9865" y="4236107"/>
            <a:ext cx="383241" cy="51098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9865" y="4236107"/>
            <a:ext cx="383241" cy="510988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8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48238" y="4175798"/>
            <a:ext cx="1396129" cy="1861665"/>
            <a:chOff x="5734053" y="3067000"/>
            <a:chExt cx="724484" cy="724549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r>
              <a:rPr lang="en-US" sz="1700" dirty="0"/>
              <a:t>This project explores self-awareness and how others perceive me.</a:t>
            </a:r>
          </a:p>
          <a:p>
            <a:r>
              <a:rPr lang="en-US" sz="1700" dirty="0"/>
              <a:t>Four family members (Cody, Grandma Linda, Mom, and Grandpa Ron) completed grids ranking my personality traits.</a:t>
            </a:r>
          </a:p>
          <a:p>
            <a:r>
              <a:rPr lang="en-US" sz="1700" dirty="0"/>
              <a:t>The goal is to compare their responses with my own self-perception and understand how relationships shape perspectives.</a:t>
            </a:r>
          </a:p>
        </p:txBody>
      </p:sp>
      <p:pic>
        <p:nvPicPr>
          <p:cNvPr id="5" name="Picture 4" descr="Stick figure families holding hands">
            <a:extLst>
              <a:ext uri="{FF2B5EF4-FFF2-40B4-BE49-F238E27FC236}">
                <a16:creationId xmlns:a16="http://schemas.microsoft.com/office/drawing/2014/main" id="{BDF18308-2D53-3AF4-BAEE-A37317FEA4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451" r="19999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r>
              <a:rPr lang="en-US" sz="3500"/>
              <a:t>Similar Attributes Across All Grids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dirty="0"/>
              <a:t>1. Intelligent – All four family members ranked this highly. Cody sees me as quick-thinking, Grandma Linda believes I make thoughtful decisions, Mom admires my problem-solving skills, and Grandpa sees me as logical.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2. Forgiving – Mom ranked this the highest, saying I always try to mend relationships. Cody ranked it lower, feeling I hold onto things.</a:t>
            </a:r>
          </a:p>
          <a:p>
            <a:pPr>
              <a:lnSpc>
                <a:spcPct val="90000"/>
              </a:lnSpc>
            </a:pPr>
            <a:r>
              <a:rPr lang="en-US" sz="1400" dirty="0"/>
              <a:t>3. Emotional – Mom and Grandma Linda noted I feel things deeply but don’t always show it, while Cody and Grandpa ranked it lower, seeing me as more reserved.</a:t>
            </a:r>
          </a:p>
        </p:txBody>
      </p:sp>
      <p:pic>
        <p:nvPicPr>
          <p:cNvPr id="5" name="Picture 4" descr="Chalk drawing of people representing different genders">
            <a:extLst>
              <a:ext uri="{FF2B5EF4-FFF2-40B4-BE49-F238E27FC236}">
                <a16:creationId xmlns:a16="http://schemas.microsoft.com/office/drawing/2014/main" id="{2465E67F-6118-617C-BD0D-F2CBF61937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659" r="29790" b="-2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399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391835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2" y="350196"/>
            <a:ext cx="3485178" cy="162452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500"/>
              <a:t>Different Attributes Across All Grids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1" y="2743200"/>
            <a:ext cx="3485179" cy="3613149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1. Shy – Grandma Linda ranked this low, believing I’m confident in conversations, but Grandpa ranked it higher, seeing me as more reserved in new settings.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2. Popular – Cody ranked this higher, saying I’m social, while Grandpa ranked it low, believing I prefer meaningful connections over large groups.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3. Enthusiastic – Mom ranked this high, saying I show passion for things I care about, while Cody and Grandpa placed it lower, seeing me as more balanced.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BA305A-5679-D235-FCB2-6502A55ACA1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0348" r="22110"/>
          <a:stretch/>
        </p:blipFill>
        <p:spPr>
          <a:xfrm>
            <a:off x="4572000" y="1"/>
            <a:ext cx="457711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US" sz="3200"/>
              <a:t>Cultural &amp; Relationship Influences on Perception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r>
              <a:rPr lang="en-US" sz="1700" dirty="0"/>
              <a:t> Grandparents (Linda &amp; Grandpa): Their rankings reflected traditional values, focusing on responsibility, intelligence, and emotional control.</a:t>
            </a:r>
          </a:p>
          <a:p>
            <a:r>
              <a:rPr lang="en-US" sz="1700" dirty="0"/>
              <a:t>Mom: She ranked me high in emotional traits, seeing my personal growth and how I handle relationships.</a:t>
            </a:r>
          </a:p>
          <a:p>
            <a:r>
              <a:rPr lang="en-US" sz="1700" dirty="0"/>
              <a:t> Cody: His rankings reflected a sibling perspective, emphasizing my strengths but also being more critical of traits like forgiveness.</a:t>
            </a:r>
          </a:p>
        </p:txBody>
      </p:sp>
      <p:pic>
        <p:nvPicPr>
          <p:cNvPr id="5" name="Picture 4" descr="Two people holding hands">
            <a:extLst>
              <a:ext uri="{FF2B5EF4-FFF2-40B4-BE49-F238E27FC236}">
                <a16:creationId xmlns:a16="http://schemas.microsoft.com/office/drawing/2014/main" id="{8C27DAC7-3027-603A-7F27-B015E504C0F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9001" r="32268"/>
          <a:stretch/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Old wrinkled hands with some coins">
            <a:extLst>
              <a:ext uri="{FF2B5EF4-FFF2-40B4-BE49-F238E27FC236}">
                <a16:creationId xmlns:a16="http://schemas.microsoft.com/office/drawing/2014/main" id="{08FE6F4B-71BD-357D-9F12-4F54476E3E2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795" r="40711" b="-2"/>
          <a:stretch/>
        </p:blipFill>
        <p:spPr>
          <a:xfrm>
            <a:off x="20" y="-2"/>
            <a:ext cx="4057627" cy="6858002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7647" y="-1"/>
            <a:ext cx="508635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6487" y="405685"/>
            <a:ext cx="4098726" cy="1559301"/>
          </a:xfrm>
        </p:spPr>
        <p:txBody>
          <a:bodyPr>
            <a:normAutofit/>
          </a:bodyPr>
          <a:lstStyle/>
          <a:p>
            <a:r>
              <a:rPr lang="en-US" sz="3500"/>
              <a:t>Self-Perception vs. Their Perception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487" y="2743200"/>
            <a:ext cx="3935505" cy="3496878"/>
          </a:xfrm>
        </p:spPr>
        <p:txBody>
          <a:bodyPr anchor="ctr">
            <a:normAutofit/>
          </a:bodyPr>
          <a:lstStyle/>
          <a:p>
            <a:r>
              <a:rPr lang="en-US" sz="1700" dirty="0"/>
              <a:t>Forgiving: I see myself as forgiving, but Cody believes I hold onto things longer.</a:t>
            </a:r>
          </a:p>
          <a:p>
            <a:r>
              <a:rPr lang="en-US" sz="1700" dirty="0"/>
              <a:t>Shy: I consider myself balanced, but Grandma Linda sees me as confident, while Grandpa sees me as more reserved.</a:t>
            </a:r>
          </a:p>
          <a:p>
            <a:r>
              <a:rPr lang="en-US" sz="1700" dirty="0"/>
              <a:t>Intelligent: This aligned with my self-view, as all family members ranked it highly.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605" y="1450655"/>
            <a:ext cx="2949023" cy="395669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 dirty="0">
                <a:solidFill>
                  <a:schemeClr val="bg1"/>
                </a:solidFill>
              </a:rPr>
              <a:t>Communication and Identity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60605" y="1450655"/>
            <a:ext cx="294902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60605" y="5408571"/>
            <a:ext cx="294902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08061"/>
            <a:ext cx="3756675" cy="4571972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Cody’s feedback made me realize that my communication style affects how forgiving I seem.</a:t>
            </a:r>
          </a:p>
          <a:p>
            <a:r>
              <a:rPr lang="en-US" sz="1700" dirty="0">
                <a:solidFill>
                  <a:schemeClr val="bg1"/>
                </a:solidFill>
              </a:rPr>
              <a:t>Grandma Linda believes my intelligence comes from how I express myself in conversations.</a:t>
            </a:r>
          </a:p>
          <a:p>
            <a:r>
              <a:rPr lang="en-US" sz="1700" dirty="0">
                <a:solidFill>
                  <a:schemeClr val="bg1"/>
                </a:solidFill>
              </a:rPr>
              <a:t>Mom’s rankings highlight how my emotions influence the way I interact with others.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669925"/>
            <a:ext cx="3381709" cy="1325563"/>
          </a:xfrm>
        </p:spPr>
        <p:txBody>
          <a:bodyPr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>
                <a:solidFill>
                  <a:schemeClr val="bg1"/>
                </a:solidFill>
              </a:rPr>
              <a:t>Self-Disclosure and Its Impact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4657" y="2026340"/>
            <a:ext cx="3915702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4500" y="2398957"/>
            <a:ext cx="7054999" cy="3526144"/>
          </a:xfrm>
        </p:spPr>
        <p:txBody>
          <a:bodyPr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Grandpa ranked ‘shy’ higher because I don’t always share everything with him.</a:t>
            </a:r>
          </a:p>
          <a:p>
            <a:r>
              <a:rPr lang="en-US" sz="1700" dirty="0">
                <a:solidFill>
                  <a:schemeClr val="bg1"/>
                </a:solidFill>
              </a:rPr>
              <a:t>Mom ranked ‘emotional’ higher because I talk to her about personal feelings more.</a:t>
            </a:r>
          </a:p>
          <a:p>
            <a:r>
              <a:rPr lang="en-US" sz="1700" dirty="0">
                <a:solidFill>
                  <a:schemeClr val="bg1"/>
                </a:solidFill>
              </a:rPr>
              <a:t>Cody ranked ‘forgiving’ lower because he sees the times I hold onto things longer than others might notice.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4" y="115193"/>
            <a:ext cx="8954691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762001"/>
            <a:ext cx="4000647" cy="1708242"/>
          </a:xfrm>
        </p:spPr>
        <p:txBody>
          <a:bodyPr anchor="ctr">
            <a:normAutofit/>
          </a:bodyPr>
          <a:lstStyle/>
          <a:p>
            <a:r>
              <a:rPr lang="en-US" sz="3500"/>
              <a:t>Factors That Influence Perception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2470244"/>
            <a:ext cx="4000647" cy="3769835"/>
          </a:xfrm>
        </p:spPr>
        <p:txBody>
          <a:bodyPr anchor="ctr">
            <a:normAutofit/>
          </a:bodyPr>
          <a:lstStyle/>
          <a:p>
            <a:r>
              <a:rPr lang="en-US" sz="1700" dirty="0"/>
              <a:t>Relationship Type: People who interact with me more frequently see certain traits stronger than others.</a:t>
            </a:r>
          </a:p>
          <a:p>
            <a:r>
              <a:rPr lang="en-US" sz="1700" dirty="0"/>
              <a:t>Communication Style: The way I express myself affects how they ranked traits like shy, emotional, and confident.</a:t>
            </a:r>
          </a:p>
        </p:txBody>
      </p:sp>
      <p:pic>
        <p:nvPicPr>
          <p:cNvPr id="5" name="Picture 4" descr="Hands holding each other's wrists and interlinked to form a circle">
            <a:extLst>
              <a:ext uri="{FF2B5EF4-FFF2-40B4-BE49-F238E27FC236}">
                <a16:creationId xmlns:a16="http://schemas.microsoft.com/office/drawing/2014/main" id="{468FBF97-C030-774F-E270-DC911ACF33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2378" r="28744" b="-1"/>
          <a:stretch/>
        </p:blipFill>
        <p:spPr>
          <a:xfrm>
            <a:off x="5143347" y="-10886"/>
            <a:ext cx="4000653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615</Words>
  <Application>Microsoft Macintosh PowerPoint</Application>
  <PresentationFormat>On-screen Show (4:3)</PresentationFormat>
  <Paragraphs>39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I Am Analysis Project</vt:lpstr>
      <vt:lpstr>Introduction</vt:lpstr>
      <vt:lpstr>Similar Attributes Across All Grids</vt:lpstr>
      <vt:lpstr>Different Attributes Across All Grids</vt:lpstr>
      <vt:lpstr>Cultural &amp; Relationship Influences on Perception</vt:lpstr>
      <vt:lpstr>Self-Perception vs. Their Perception</vt:lpstr>
      <vt:lpstr>Communication and Identity</vt:lpstr>
      <vt:lpstr>Self-Disclosure and Its Impact</vt:lpstr>
      <vt:lpstr>Factors That Influence Perception</vt:lpstr>
      <vt:lpstr>Lessons Learned &amp; Final Reflection</vt:lpstr>
      <vt:lpstr>Conclusion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Morgan Andrew Browning</cp:lastModifiedBy>
  <cp:revision>2</cp:revision>
  <dcterms:created xsi:type="dcterms:W3CDTF">2013-01-27T09:14:16Z</dcterms:created>
  <dcterms:modified xsi:type="dcterms:W3CDTF">2025-02-04T19:24:32Z</dcterms:modified>
  <cp:category/>
</cp:coreProperties>
</file>

<file path=docProps/thumbnail.jpeg>
</file>